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7" r:id="rId5"/>
    <p:sldId id="279" r:id="rId6"/>
    <p:sldId id="275" r:id="rId7"/>
    <p:sldId id="281" r:id="rId8"/>
    <p:sldId id="259" r:id="rId9"/>
    <p:sldId id="280" r:id="rId10"/>
    <p:sldId id="273" r:id="rId11"/>
    <p:sldId id="263" r:id="rId12"/>
    <p:sldId id="274" r:id="rId13"/>
    <p:sldId id="270" r:id="rId14"/>
    <p:sldId id="283" r:id="rId15"/>
    <p:sldId id="282" r:id="rId16"/>
    <p:sldId id="284" r:id="rId17"/>
    <p:sldId id="265" r:id="rId18"/>
    <p:sldId id="272" r:id="rId19"/>
    <p:sldId id="260" r:id="rId20"/>
    <p:sldId id="266" r:id="rId21"/>
    <p:sldId id="261" r:id="rId22"/>
    <p:sldId id="269" r:id="rId23"/>
    <p:sldId id="271" r:id="rId24"/>
    <p:sldId id="262" r:id="rId25"/>
    <p:sldId id="268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Polynomials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565</TotalTime>
  <Words>624</Words>
  <Application>Microsoft Office PowerPoint</Application>
  <PresentationFormat>Widescreen</PresentationFormat>
  <Paragraphs>113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Contents</vt:lpstr>
      <vt:lpstr>Experimental Setup</vt:lpstr>
      <vt:lpstr>Contents</vt:lpstr>
      <vt:lpstr>Results and Analysis</vt:lpstr>
      <vt:lpstr>Results and Analysis</vt:lpstr>
      <vt:lpstr>Contents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54</cp:revision>
  <dcterms:created xsi:type="dcterms:W3CDTF">2018-05-03T14:38:49Z</dcterms:created>
  <dcterms:modified xsi:type="dcterms:W3CDTF">2018-05-06T13:44:08Z</dcterms:modified>
</cp:coreProperties>
</file>